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7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0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4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5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2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8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2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5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4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69A76-EC37-4428-9F84-9449CF266796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7C205-F0C9-4B1A-9C03-1D767E088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7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457200"/>
            <a:ext cx="7696200" cy="1143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tiê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685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TRƯỜNG TIỂU HỌC LÊ VĂN THẾ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924790" y="2230581"/>
            <a:ext cx="71628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15290" y="2364615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</a:rPr>
              <a:t>CHÀO CÁC EM HỌC SINH LỚP 1</a:t>
            </a:r>
            <a:endParaRPr lang="en-US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3851564"/>
            <a:ext cx="533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Tập</a:t>
            </a:r>
            <a:r>
              <a:rPr lang="en-US" sz="3200" dirty="0" smtClean="0"/>
              <a:t> </a:t>
            </a:r>
            <a:r>
              <a:rPr lang="en-US" sz="3200" dirty="0" err="1" smtClean="0"/>
              <a:t>đọc</a:t>
            </a:r>
            <a:endParaRPr lang="en-US" sz="3200" dirty="0" smtClean="0"/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.Vn3DH" panose="020B7200000000000000" pitchFamily="34" charset="0"/>
              </a:rPr>
              <a:t>CHÀO XUÂN</a:t>
            </a:r>
            <a:endParaRPr lang="en-US" sz="4400" b="1" dirty="0">
              <a:solidFill>
                <a:srgbClr val="FF0000"/>
              </a:solidFill>
              <a:latin typeface=".Vn3DH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63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91440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Hoa</a:t>
            </a:r>
            <a:r>
              <a:rPr lang="en-US" sz="2800" dirty="0" smtClean="0"/>
              <a:t> </a:t>
            </a:r>
            <a:r>
              <a:rPr lang="en-US" sz="2800" dirty="0" err="1" smtClean="0"/>
              <a:t>mai</a:t>
            </a:r>
            <a:r>
              <a:rPr lang="en-US" sz="2800" dirty="0" smtClean="0"/>
              <a:t> </a:t>
            </a:r>
            <a:r>
              <a:rPr lang="en-US" sz="2800" dirty="0" err="1" smtClean="0"/>
              <a:t>trước</a:t>
            </a:r>
            <a:r>
              <a:rPr lang="en-US" sz="2800" dirty="0" smtClean="0"/>
              <a:t> </a:t>
            </a:r>
            <a:r>
              <a:rPr lang="en-US" sz="2800" dirty="0" err="1" smtClean="0"/>
              <a:t>ngõ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err="1" smtClean="0"/>
              <a:t>Vàng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nắng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914400"/>
            <a:ext cx="350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khoe</a:t>
            </a:r>
            <a:r>
              <a:rPr lang="en-US" sz="2800" dirty="0" smtClean="0"/>
              <a:t> </a:t>
            </a:r>
            <a:r>
              <a:rPr lang="en-US" sz="2800" dirty="0" err="1" smtClean="0"/>
              <a:t>áo</a:t>
            </a:r>
            <a:r>
              <a:rPr lang="en-US" sz="2800" dirty="0" smtClean="0"/>
              <a:t> </a:t>
            </a:r>
            <a:r>
              <a:rPr lang="en-US" sz="2800" dirty="0" err="1" smtClean="0"/>
              <a:t>đẹp</a:t>
            </a:r>
            <a:endParaRPr lang="en-US" sz="2800" dirty="0" smtClean="0"/>
          </a:p>
          <a:p>
            <a:r>
              <a:rPr lang="en-US" sz="2800" dirty="0" err="1" smtClean="0"/>
              <a:t>Xuống</a:t>
            </a:r>
            <a:r>
              <a:rPr lang="en-US" sz="2800" dirty="0" smtClean="0"/>
              <a:t> </a:t>
            </a:r>
            <a:r>
              <a:rPr lang="en-US" sz="2800" dirty="0" err="1" smtClean="0"/>
              <a:t>phố</a:t>
            </a:r>
            <a:r>
              <a:rPr lang="en-US" sz="2800" dirty="0" smtClean="0"/>
              <a:t> </a:t>
            </a:r>
            <a:r>
              <a:rPr lang="en-US" sz="2800" dirty="0" err="1" smtClean="0"/>
              <a:t>đón</a:t>
            </a:r>
            <a:r>
              <a:rPr lang="en-US" sz="2800" dirty="0" smtClean="0"/>
              <a:t> </a:t>
            </a:r>
            <a:r>
              <a:rPr lang="en-US" sz="2800" dirty="0" err="1" smtClean="0"/>
              <a:t>xuân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105400" y="3207620"/>
            <a:ext cx="350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vang</a:t>
            </a:r>
            <a:r>
              <a:rPr lang="en-US" sz="2800" dirty="0" smtClean="0"/>
              <a:t> </a:t>
            </a:r>
            <a:r>
              <a:rPr lang="en-US" sz="2800" dirty="0" err="1" smtClean="0"/>
              <a:t>rộn</a:t>
            </a:r>
            <a:r>
              <a:rPr lang="en-US" sz="2800" dirty="0" smtClean="0"/>
              <a:t> </a:t>
            </a:r>
            <a:r>
              <a:rPr lang="en-US" sz="2800" dirty="0" err="1" smtClean="0"/>
              <a:t>rã</a:t>
            </a:r>
            <a:endParaRPr lang="en-US" sz="2800" dirty="0" smtClean="0"/>
          </a:p>
          <a:p>
            <a:r>
              <a:rPr lang="en-US" sz="2800" dirty="0" smtClean="0"/>
              <a:t>Theo </a:t>
            </a:r>
            <a:r>
              <a:rPr lang="en-US" sz="2800" dirty="0" err="1" smtClean="0"/>
              <a:t>tiếng</a:t>
            </a:r>
            <a:r>
              <a:rPr lang="en-US" sz="2800" dirty="0" smtClean="0"/>
              <a:t> </a:t>
            </a:r>
            <a:r>
              <a:rPr lang="en-US" sz="2800" dirty="0" err="1" smtClean="0"/>
              <a:t>trống</a:t>
            </a:r>
            <a:r>
              <a:rPr lang="en-US" sz="2800" dirty="0" smtClean="0"/>
              <a:t> </a:t>
            </a:r>
            <a:r>
              <a:rPr lang="en-US" sz="2800" dirty="0" err="1" smtClean="0"/>
              <a:t>lân</a:t>
            </a:r>
            <a:endParaRPr lang="en-US" sz="2800" dirty="0" smtClean="0"/>
          </a:p>
          <a:p>
            <a:r>
              <a:rPr lang="en-US" sz="2800" dirty="0" err="1" smtClean="0"/>
              <a:t>Xuân</a:t>
            </a:r>
            <a:r>
              <a:rPr lang="en-US" sz="2800" dirty="0" smtClean="0"/>
              <a:t> </a:t>
            </a:r>
            <a:r>
              <a:rPr lang="en-US" sz="2800" dirty="0" err="1" smtClean="0"/>
              <a:t>tươi</a:t>
            </a:r>
            <a:r>
              <a:rPr lang="en-US" sz="2800" dirty="0" smtClean="0"/>
              <a:t> </a:t>
            </a:r>
            <a:r>
              <a:rPr lang="en-US" sz="2800" dirty="0" err="1" smtClean="0"/>
              <a:t>rạng</a:t>
            </a:r>
            <a:r>
              <a:rPr lang="en-US" sz="2800" dirty="0" smtClean="0"/>
              <a:t> </a:t>
            </a:r>
            <a:r>
              <a:rPr lang="en-US" sz="2800" dirty="0" err="1" smtClean="0"/>
              <a:t>rỡ</a:t>
            </a:r>
            <a:endParaRPr lang="en-US" sz="2800" dirty="0" smtClean="0"/>
          </a:p>
          <a:p>
            <a:r>
              <a:rPr lang="en-US" sz="2800" dirty="0" err="1" smtClean="0"/>
              <a:t>Trên</a:t>
            </a:r>
            <a:r>
              <a:rPr lang="en-US" sz="2800" dirty="0" smtClean="0"/>
              <a:t> </a:t>
            </a:r>
            <a:r>
              <a:rPr lang="en-US" sz="2800" dirty="0" err="1" smtClean="0"/>
              <a:t>môi</a:t>
            </a:r>
            <a:r>
              <a:rPr lang="en-US" sz="2800" dirty="0" smtClean="0"/>
              <a:t> </a:t>
            </a:r>
            <a:r>
              <a:rPr lang="en-US" sz="2800" dirty="0" err="1" smtClean="0"/>
              <a:t>cười</a:t>
            </a:r>
            <a:r>
              <a:rPr lang="en-US" sz="2800" dirty="0" smtClean="0"/>
              <a:t> </a:t>
            </a:r>
            <a:r>
              <a:rPr lang="en-US" sz="2800" dirty="0" err="1" smtClean="0"/>
              <a:t>xinh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3313101"/>
            <a:ext cx="350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Muôn</a:t>
            </a:r>
            <a:r>
              <a:rPr lang="en-US" sz="2800" dirty="0" smtClean="0"/>
              <a:t> </a:t>
            </a:r>
            <a:r>
              <a:rPr lang="en-US" sz="2800" dirty="0" err="1" smtClean="0"/>
              <a:t>hoa</a:t>
            </a:r>
            <a:r>
              <a:rPr lang="en-US" sz="2800" dirty="0" smtClean="0"/>
              <a:t> </a:t>
            </a:r>
            <a:r>
              <a:rPr lang="en-US" sz="2800" dirty="0" err="1" smtClean="0"/>
              <a:t>khoe</a:t>
            </a:r>
            <a:r>
              <a:rPr lang="en-US" sz="2800" dirty="0" smtClean="0"/>
              <a:t> </a:t>
            </a:r>
            <a:r>
              <a:rPr lang="en-US" sz="2800" dirty="0" err="1" smtClean="0"/>
              <a:t>sắc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Chào</a:t>
            </a:r>
            <a:r>
              <a:rPr lang="en-US" sz="2800" dirty="0" smtClean="0"/>
              <a:t> </a:t>
            </a:r>
            <a:r>
              <a:rPr lang="en-US" sz="2800" dirty="0" err="1" smtClean="0"/>
              <a:t>bao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qua</a:t>
            </a:r>
            <a:endParaRPr lang="en-US" sz="28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17" y="411140"/>
            <a:ext cx="3634366" cy="243840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778" y="383431"/>
            <a:ext cx="3886200" cy="246611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106882"/>
            <a:ext cx="3938554" cy="22875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83" y="3016827"/>
            <a:ext cx="3733800" cy="237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5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19400" y="929651"/>
            <a:ext cx="28956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Hoa</a:t>
            </a:r>
            <a:r>
              <a:rPr lang="en-US" b="1" dirty="0" smtClean="0"/>
              <a:t> </a:t>
            </a:r>
            <a:r>
              <a:rPr lang="en-US" b="1" dirty="0" err="1" smtClean="0"/>
              <a:t>mai</a:t>
            </a:r>
            <a:r>
              <a:rPr lang="en-US" b="1" dirty="0" smtClean="0"/>
              <a:t> </a:t>
            </a:r>
            <a:r>
              <a:rPr lang="en-US" b="1" dirty="0" err="1" smtClean="0"/>
              <a:t>trước</a:t>
            </a:r>
            <a:r>
              <a:rPr lang="en-US" b="1" dirty="0" smtClean="0"/>
              <a:t> </a:t>
            </a:r>
            <a:r>
              <a:rPr lang="en-US" b="1" dirty="0" err="1" smtClean="0"/>
              <a:t>ngõ</a:t>
            </a:r>
            <a:endParaRPr lang="en-US" b="1" dirty="0" smtClean="0"/>
          </a:p>
          <a:p>
            <a:r>
              <a:rPr lang="en-US" b="1" dirty="0" err="1" smtClean="0"/>
              <a:t>Vàng</a:t>
            </a:r>
            <a:r>
              <a:rPr lang="en-US" b="1" dirty="0" smtClean="0"/>
              <a:t> </a:t>
            </a:r>
            <a:r>
              <a:rPr lang="en-US" b="1" dirty="0" err="1" smtClean="0"/>
              <a:t>trong</a:t>
            </a:r>
            <a:r>
              <a:rPr lang="en-US" b="1" dirty="0" smtClean="0"/>
              <a:t> </a:t>
            </a:r>
            <a:r>
              <a:rPr lang="en-US" b="1" dirty="0" err="1" smtClean="0"/>
              <a:t>nắng</a:t>
            </a:r>
            <a:r>
              <a:rPr lang="en-US" b="1" dirty="0" smtClean="0"/>
              <a:t> </a:t>
            </a:r>
            <a:r>
              <a:rPr lang="en-US" b="1" dirty="0" err="1" smtClean="0"/>
              <a:t>tươi</a:t>
            </a:r>
            <a:endParaRPr lang="en-US" b="1" dirty="0" smtClean="0"/>
          </a:p>
          <a:p>
            <a:r>
              <a:rPr lang="en-US" b="1" dirty="0" err="1" smtClean="0"/>
              <a:t>Tết</a:t>
            </a:r>
            <a:r>
              <a:rPr lang="en-US" b="1" dirty="0" smtClean="0"/>
              <a:t> </a:t>
            </a:r>
            <a:r>
              <a:rPr lang="en-US" b="1" dirty="0" err="1" smtClean="0"/>
              <a:t>đã</a:t>
            </a:r>
            <a:r>
              <a:rPr lang="en-US" b="1" dirty="0" smtClean="0"/>
              <a:t> </a:t>
            </a:r>
            <a:r>
              <a:rPr lang="en-US" b="1" dirty="0" err="1" smtClean="0"/>
              <a:t>đến</a:t>
            </a:r>
            <a:r>
              <a:rPr lang="en-US" b="1" dirty="0" smtClean="0"/>
              <a:t> </a:t>
            </a:r>
            <a:r>
              <a:rPr lang="en-US" b="1" dirty="0" err="1" smtClean="0"/>
              <a:t>rồi</a:t>
            </a:r>
            <a:endParaRPr lang="en-US" b="1" dirty="0" smtClean="0"/>
          </a:p>
          <a:p>
            <a:r>
              <a:rPr lang="en-US" b="1" dirty="0" smtClean="0"/>
              <a:t>Xin </a:t>
            </a:r>
            <a:r>
              <a:rPr lang="en-US" b="1" dirty="0" err="1" smtClean="0"/>
              <a:t>chào</a:t>
            </a:r>
            <a:r>
              <a:rPr lang="en-US" b="1" dirty="0" smtClean="0"/>
              <a:t> </a:t>
            </a:r>
            <a:r>
              <a:rPr lang="en-US" b="1" dirty="0" err="1" smtClean="0"/>
              <a:t>năm</a:t>
            </a:r>
            <a:r>
              <a:rPr lang="en-US" b="1" dirty="0" smtClean="0"/>
              <a:t> </a:t>
            </a:r>
            <a:r>
              <a:rPr lang="en-US" b="1" dirty="0" err="1" smtClean="0"/>
              <a:t>mới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khoe</a:t>
            </a:r>
            <a:r>
              <a:rPr lang="en-US" b="1" dirty="0" smtClean="0"/>
              <a:t> </a:t>
            </a:r>
            <a:r>
              <a:rPr lang="en-US" b="1" dirty="0" err="1" smtClean="0"/>
              <a:t>áo</a:t>
            </a:r>
            <a:r>
              <a:rPr lang="en-US" b="1" dirty="0" smtClean="0"/>
              <a:t> </a:t>
            </a:r>
            <a:r>
              <a:rPr lang="en-US" b="1" dirty="0" err="1" smtClean="0"/>
              <a:t>đẹp</a:t>
            </a:r>
            <a:endParaRPr lang="en-US" b="1" dirty="0" smtClean="0"/>
          </a:p>
          <a:p>
            <a:r>
              <a:rPr lang="en-US" b="1" dirty="0" err="1" smtClean="0"/>
              <a:t>Xuống</a:t>
            </a:r>
            <a:r>
              <a:rPr lang="en-US" b="1" dirty="0" smtClean="0"/>
              <a:t> </a:t>
            </a:r>
            <a:r>
              <a:rPr lang="en-US" b="1" dirty="0" err="1" smtClean="0"/>
              <a:t>phố</a:t>
            </a:r>
            <a:r>
              <a:rPr lang="en-US" b="1" dirty="0" smtClean="0"/>
              <a:t> </a:t>
            </a:r>
            <a:r>
              <a:rPr lang="en-US" b="1" dirty="0" err="1" smtClean="0"/>
              <a:t>đón</a:t>
            </a:r>
            <a:r>
              <a:rPr lang="en-US" b="1" dirty="0" smtClean="0"/>
              <a:t> </a:t>
            </a:r>
            <a:r>
              <a:rPr lang="en-US" b="1" dirty="0" err="1" smtClean="0"/>
              <a:t>xuân</a:t>
            </a:r>
            <a:endParaRPr lang="en-US" b="1" dirty="0" smtClean="0"/>
          </a:p>
          <a:p>
            <a:r>
              <a:rPr lang="en-US" b="1" dirty="0" err="1" smtClean="0"/>
              <a:t>Công</a:t>
            </a:r>
            <a:r>
              <a:rPr lang="en-US" b="1" dirty="0" smtClean="0"/>
              <a:t> </a:t>
            </a:r>
            <a:r>
              <a:rPr lang="en-US" b="1" dirty="0" err="1" smtClean="0"/>
              <a:t>viên</a:t>
            </a:r>
            <a:r>
              <a:rPr lang="en-US" b="1" dirty="0" smtClean="0"/>
              <a:t> </a:t>
            </a:r>
            <a:r>
              <a:rPr lang="en-US" b="1" dirty="0" err="1" smtClean="0"/>
              <a:t>rộng</a:t>
            </a:r>
            <a:r>
              <a:rPr lang="en-US" b="1" dirty="0" smtClean="0"/>
              <a:t> </a:t>
            </a:r>
            <a:r>
              <a:rPr lang="en-US" b="1" dirty="0" err="1" smtClean="0"/>
              <a:t>mở</a:t>
            </a:r>
            <a:endParaRPr lang="en-US" b="1" dirty="0" smtClean="0"/>
          </a:p>
          <a:p>
            <a:r>
              <a:rPr lang="en-US" b="1" dirty="0" err="1" smtClean="0"/>
              <a:t>Chào</a:t>
            </a:r>
            <a:r>
              <a:rPr lang="en-US" b="1" dirty="0" smtClean="0"/>
              <a:t> </a:t>
            </a:r>
            <a:r>
              <a:rPr lang="en-US" b="1" dirty="0" err="1" smtClean="0"/>
              <a:t>từng</a:t>
            </a:r>
            <a:r>
              <a:rPr lang="en-US" b="1" dirty="0" smtClean="0"/>
              <a:t> </a:t>
            </a:r>
            <a:r>
              <a:rPr lang="en-US" b="1" dirty="0" err="1" smtClean="0"/>
              <a:t>bước</a:t>
            </a:r>
            <a:r>
              <a:rPr lang="en-US" b="1" dirty="0" smtClean="0"/>
              <a:t> </a:t>
            </a:r>
            <a:r>
              <a:rPr lang="en-US" b="1" dirty="0" err="1" smtClean="0"/>
              <a:t>chân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dirty="0" err="1" smtClean="0"/>
              <a:t>Ngàn</a:t>
            </a:r>
            <a:r>
              <a:rPr lang="en-US" b="1" dirty="0" smtClean="0"/>
              <a:t> </a:t>
            </a:r>
            <a:r>
              <a:rPr lang="en-US" b="1" dirty="0" err="1" smtClean="0"/>
              <a:t>cây</a:t>
            </a:r>
            <a:r>
              <a:rPr lang="en-US" b="1" dirty="0" smtClean="0"/>
              <a:t> </a:t>
            </a:r>
            <a:r>
              <a:rPr lang="en-US" b="1" dirty="0" err="1" smtClean="0"/>
              <a:t>thay</a:t>
            </a:r>
            <a:r>
              <a:rPr lang="en-US" b="1" dirty="0" smtClean="0"/>
              <a:t> </a:t>
            </a:r>
            <a:r>
              <a:rPr lang="en-US" b="1" dirty="0" err="1" smtClean="0"/>
              <a:t>áo</a:t>
            </a:r>
            <a:endParaRPr lang="en-US" b="1" dirty="0" smtClean="0"/>
          </a:p>
          <a:p>
            <a:r>
              <a:rPr lang="en-US" b="1" dirty="0" err="1" smtClean="0"/>
              <a:t>Lá</a:t>
            </a:r>
            <a:r>
              <a:rPr lang="en-US" b="1" dirty="0" smtClean="0"/>
              <a:t> </a:t>
            </a:r>
            <a:r>
              <a:rPr lang="en-US" b="1" dirty="0" err="1" smtClean="0"/>
              <a:t>xanh</a:t>
            </a:r>
            <a:r>
              <a:rPr lang="en-US" b="1" dirty="0" smtClean="0"/>
              <a:t> </a:t>
            </a:r>
            <a:r>
              <a:rPr lang="en-US" b="1" dirty="0" err="1" smtClean="0"/>
              <a:t>nõn</a:t>
            </a:r>
            <a:r>
              <a:rPr lang="en-US" b="1" dirty="0" smtClean="0"/>
              <a:t> </a:t>
            </a:r>
            <a:r>
              <a:rPr lang="en-US" b="1" dirty="0" err="1" smtClean="0"/>
              <a:t>nà</a:t>
            </a:r>
            <a:endParaRPr lang="en-US" b="1" dirty="0" smtClean="0"/>
          </a:p>
          <a:p>
            <a:r>
              <a:rPr lang="en-US" b="1" dirty="0" err="1" smtClean="0"/>
              <a:t>Muôn</a:t>
            </a:r>
            <a:r>
              <a:rPr lang="en-US" b="1" dirty="0" smtClean="0"/>
              <a:t> </a:t>
            </a:r>
            <a:r>
              <a:rPr lang="en-US" b="1" dirty="0" err="1" smtClean="0"/>
              <a:t>hoa</a:t>
            </a:r>
            <a:r>
              <a:rPr lang="en-US" b="1" dirty="0" smtClean="0"/>
              <a:t> </a:t>
            </a:r>
            <a:r>
              <a:rPr lang="en-US" b="1" dirty="0" err="1" smtClean="0"/>
              <a:t>khoe</a:t>
            </a:r>
            <a:r>
              <a:rPr lang="en-US" b="1" dirty="0" smtClean="0"/>
              <a:t> </a:t>
            </a:r>
            <a:r>
              <a:rPr lang="en-US" b="1" dirty="0" err="1" smtClean="0"/>
              <a:t>sắc</a:t>
            </a:r>
            <a:endParaRPr lang="en-US" b="1" dirty="0" smtClean="0"/>
          </a:p>
          <a:p>
            <a:r>
              <a:rPr lang="en-US" b="1" dirty="0" err="1" smtClean="0"/>
              <a:t>Chào</a:t>
            </a:r>
            <a:r>
              <a:rPr lang="en-US" b="1" dirty="0" smtClean="0"/>
              <a:t> </a:t>
            </a:r>
            <a:r>
              <a:rPr lang="en-US" b="1" dirty="0" err="1" smtClean="0"/>
              <a:t>bao</a:t>
            </a:r>
            <a:r>
              <a:rPr lang="en-US" b="1" dirty="0" smtClean="0"/>
              <a:t> </a:t>
            </a:r>
            <a:r>
              <a:rPr lang="en-US" b="1" dirty="0" err="1" smtClean="0"/>
              <a:t>người</a:t>
            </a:r>
            <a:r>
              <a:rPr lang="en-US" b="1" dirty="0" smtClean="0"/>
              <a:t> qua.</a:t>
            </a:r>
          </a:p>
          <a:p>
            <a:endParaRPr lang="en-US" b="1" dirty="0" smtClean="0"/>
          </a:p>
          <a:p>
            <a:r>
              <a:rPr lang="en-US" b="1" dirty="0" err="1" smtClean="0"/>
              <a:t>Xuân</a:t>
            </a:r>
            <a:r>
              <a:rPr lang="en-US" b="1" dirty="0" smtClean="0"/>
              <a:t> </a:t>
            </a:r>
            <a:r>
              <a:rPr lang="en-US" b="1" dirty="0" err="1" smtClean="0"/>
              <a:t>vang</a:t>
            </a:r>
            <a:r>
              <a:rPr lang="en-US" b="1" dirty="0" smtClean="0"/>
              <a:t> </a:t>
            </a:r>
            <a:r>
              <a:rPr lang="en-US" b="1" dirty="0" err="1" smtClean="0"/>
              <a:t>rộn</a:t>
            </a:r>
            <a:r>
              <a:rPr lang="en-US" b="1" dirty="0" smtClean="0"/>
              <a:t> </a:t>
            </a:r>
            <a:r>
              <a:rPr lang="en-US" b="1" dirty="0" err="1" smtClean="0"/>
              <a:t>rã</a:t>
            </a:r>
            <a:endParaRPr lang="en-US" b="1" dirty="0" smtClean="0"/>
          </a:p>
          <a:p>
            <a:r>
              <a:rPr lang="en-US" b="1" dirty="0" smtClean="0"/>
              <a:t>Theo </a:t>
            </a:r>
            <a:r>
              <a:rPr lang="en-US" b="1" dirty="0" err="1" smtClean="0"/>
              <a:t>tiếng</a:t>
            </a:r>
            <a:r>
              <a:rPr lang="en-US" b="1" dirty="0" smtClean="0"/>
              <a:t> </a:t>
            </a:r>
            <a:r>
              <a:rPr lang="en-US" b="1" dirty="0" err="1" smtClean="0"/>
              <a:t>trống</a:t>
            </a:r>
            <a:r>
              <a:rPr lang="en-US" b="1" dirty="0" smtClean="0"/>
              <a:t> </a:t>
            </a:r>
            <a:r>
              <a:rPr lang="en-US" b="1" dirty="0" err="1" smtClean="0"/>
              <a:t>lân</a:t>
            </a:r>
            <a:endParaRPr lang="en-US" b="1" dirty="0" smtClean="0"/>
          </a:p>
          <a:p>
            <a:r>
              <a:rPr lang="en-US" b="1" dirty="0" err="1" smtClean="0"/>
              <a:t>Xuân</a:t>
            </a:r>
            <a:r>
              <a:rPr lang="en-US" b="1" dirty="0" smtClean="0"/>
              <a:t> </a:t>
            </a:r>
            <a:r>
              <a:rPr lang="en-US" b="1" dirty="0" err="1" smtClean="0"/>
              <a:t>tươi</a:t>
            </a:r>
            <a:r>
              <a:rPr lang="en-US" b="1" dirty="0" smtClean="0"/>
              <a:t> </a:t>
            </a:r>
            <a:r>
              <a:rPr lang="en-US" b="1" dirty="0" err="1" smtClean="0"/>
              <a:t>rạng</a:t>
            </a:r>
            <a:r>
              <a:rPr lang="en-US" b="1" dirty="0" smtClean="0"/>
              <a:t> </a:t>
            </a:r>
            <a:r>
              <a:rPr lang="en-US" b="1" dirty="0" err="1" smtClean="0"/>
              <a:t>rỡ</a:t>
            </a:r>
            <a:endParaRPr lang="en-US" b="1" dirty="0" smtClean="0"/>
          </a:p>
          <a:p>
            <a:r>
              <a:rPr lang="en-US" b="1" dirty="0" err="1" smtClean="0"/>
              <a:t>Trên</a:t>
            </a:r>
            <a:r>
              <a:rPr lang="en-US" b="1" dirty="0" smtClean="0"/>
              <a:t> </a:t>
            </a:r>
            <a:r>
              <a:rPr lang="en-US" b="1" dirty="0" err="1" smtClean="0"/>
              <a:t>môi</a:t>
            </a:r>
            <a:r>
              <a:rPr lang="en-US" b="1" dirty="0" smtClean="0"/>
              <a:t> </a:t>
            </a:r>
            <a:r>
              <a:rPr lang="en-US" b="1" dirty="0" err="1" smtClean="0"/>
              <a:t>cười</a:t>
            </a:r>
            <a:r>
              <a:rPr lang="en-US" b="1" dirty="0" smtClean="0"/>
              <a:t> </a:t>
            </a:r>
            <a:r>
              <a:rPr lang="en-US" b="1" dirty="0" err="1" smtClean="0"/>
              <a:t>xinh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      </a:t>
            </a:r>
          </a:p>
          <a:p>
            <a:r>
              <a:rPr lang="en-US" b="1" dirty="0" err="1" smtClean="0"/>
              <a:t>Nguyễn</a:t>
            </a:r>
            <a:r>
              <a:rPr lang="en-US" b="1" dirty="0" smtClean="0"/>
              <a:t> </a:t>
            </a:r>
            <a:r>
              <a:rPr lang="en-US" b="1" dirty="0" err="1" smtClean="0"/>
              <a:t>Phước</a:t>
            </a:r>
            <a:r>
              <a:rPr lang="en-US" b="1" dirty="0" smtClean="0"/>
              <a:t> </a:t>
            </a:r>
            <a:r>
              <a:rPr lang="en-US" b="1" dirty="0" err="1" smtClean="0"/>
              <a:t>Bảo</a:t>
            </a:r>
            <a:r>
              <a:rPr lang="en-US" b="1" dirty="0" smtClean="0"/>
              <a:t> </a:t>
            </a:r>
            <a:r>
              <a:rPr lang="en-US" b="1" dirty="0" err="1" smtClean="0"/>
              <a:t>Khôi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40168"/>
            <a:ext cx="3505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endParaRPr lang="en-US" dirty="0" smtClean="0"/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CHÀO XUÂN </a:t>
            </a:r>
            <a:r>
              <a:rPr lang="en-US" dirty="0" smtClean="0"/>
              <a:t>( </a:t>
            </a:r>
            <a:r>
              <a:rPr lang="en-US" dirty="0" err="1" smtClean="0"/>
              <a:t>Tiết</a:t>
            </a:r>
            <a:r>
              <a:rPr lang="en-US" dirty="0" smtClean="0"/>
              <a:t>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0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8" y="-55418"/>
            <a:ext cx="9116291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60472" y="929705"/>
            <a:ext cx="32766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Hoa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trước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ngõ</a:t>
            </a:r>
            <a:endParaRPr lang="en-US" sz="2400" b="1" dirty="0" smtClean="0"/>
          </a:p>
          <a:p>
            <a:r>
              <a:rPr lang="en-US" sz="2400" b="1" dirty="0" err="1" smtClean="0"/>
              <a:t>Vàng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nắng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tươi</a:t>
            </a:r>
            <a:endParaRPr lang="en-US" sz="2400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09850" y="56815"/>
            <a:ext cx="3505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endParaRPr lang="en-US" dirty="0" smtClean="0"/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CHÀO XUÂN </a:t>
            </a:r>
            <a:r>
              <a:rPr lang="en-US" dirty="0" smtClean="0"/>
              <a:t>( </a:t>
            </a:r>
            <a:r>
              <a:rPr lang="en-US" dirty="0" err="1" smtClean="0"/>
              <a:t>Tiết</a:t>
            </a:r>
            <a:r>
              <a:rPr lang="en-US" dirty="0" smtClean="0"/>
              <a:t> 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925516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Đọc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dòng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khổ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thứ</a:t>
            </a:r>
            <a:r>
              <a:rPr lang="en-US" sz="2400" dirty="0" smtClean="0"/>
              <a:t> </a:t>
            </a:r>
            <a:r>
              <a:rPr lang="en-US" sz="2400" dirty="0" err="1" smtClean="0"/>
              <a:t>nhất</a:t>
            </a:r>
            <a:r>
              <a:rPr lang="en-US" sz="2400" dirty="0" smtClean="0"/>
              <a:t> , </a:t>
            </a:r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xem</a:t>
            </a:r>
            <a:r>
              <a:rPr lang="en-US" sz="2400" dirty="0" smtClean="0"/>
              <a:t>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Tết</a:t>
            </a:r>
            <a:r>
              <a:rPr lang="en-US" sz="2400" dirty="0" smtClean="0"/>
              <a:t> </a:t>
            </a:r>
            <a:r>
              <a:rPr lang="en-US" sz="2400" dirty="0" err="1" smtClean="0"/>
              <a:t>đến</a:t>
            </a:r>
            <a:r>
              <a:rPr lang="en-US" sz="2400" dirty="0" smtClean="0"/>
              <a:t>, </a:t>
            </a:r>
            <a:r>
              <a:rPr lang="en-US" sz="2400" dirty="0" err="1" smtClean="0"/>
              <a:t>trước</a:t>
            </a:r>
            <a:r>
              <a:rPr lang="en-US" sz="2400" dirty="0" smtClean="0"/>
              <a:t> </a:t>
            </a:r>
            <a:r>
              <a:rPr lang="en-US" sz="2400" dirty="0" err="1" smtClean="0"/>
              <a:t>ngõ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cảnh</a:t>
            </a:r>
            <a:r>
              <a:rPr lang="en-US" sz="2400" dirty="0" smtClean="0"/>
              <a:t> </a:t>
            </a:r>
            <a:r>
              <a:rPr lang="en-US" sz="2400" dirty="0" err="1" smtClean="0"/>
              <a:t>vật</a:t>
            </a:r>
            <a:r>
              <a:rPr lang="en-US" sz="2400" dirty="0" smtClean="0"/>
              <a:t> </a:t>
            </a:r>
            <a:r>
              <a:rPr lang="en-US" sz="2400" dirty="0" err="1" smtClean="0"/>
              <a:t>gì</a:t>
            </a:r>
            <a:r>
              <a:rPr lang="en-US" sz="2400" dirty="0" smtClean="0"/>
              <a:t> ?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5416" y="3147029"/>
            <a:ext cx="51261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Đọc</a:t>
            </a:r>
            <a:r>
              <a:rPr lang="en-US" sz="2400" dirty="0" smtClean="0"/>
              <a:t> </a:t>
            </a:r>
            <a:r>
              <a:rPr lang="en-US" sz="2400" dirty="0" err="1" smtClean="0"/>
              <a:t>khổ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thứ</a:t>
            </a:r>
            <a:r>
              <a:rPr lang="en-US" sz="2400" dirty="0" smtClean="0"/>
              <a:t> </a:t>
            </a:r>
            <a:r>
              <a:rPr lang="en-US" sz="2400" dirty="0" err="1" smtClean="0"/>
              <a:t>ba</a:t>
            </a:r>
            <a:r>
              <a:rPr lang="en-US" sz="2400" dirty="0" smtClean="0"/>
              <a:t> , </a:t>
            </a:r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xem</a:t>
            </a:r>
            <a:r>
              <a:rPr lang="en-US" sz="2400" dirty="0" smtClean="0"/>
              <a:t> </a:t>
            </a:r>
            <a:r>
              <a:rPr lang="en-US" sz="2400" dirty="0" err="1" smtClean="0"/>
              <a:t>cây</a:t>
            </a:r>
            <a:r>
              <a:rPr lang="en-US" sz="2400" dirty="0" smtClean="0"/>
              <a:t> </a:t>
            </a:r>
            <a:r>
              <a:rPr lang="en-US" sz="2400" dirty="0" err="1" smtClean="0"/>
              <a:t>cối</a:t>
            </a:r>
            <a:r>
              <a:rPr lang="en-US" sz="2400" dirty="0" smtClean="0"/>
              <a:t>, </a:t>
            </a:r>
            <a:r>
              <a:rPr lang="en-US" sz="2400" dirty="0" err="1" smtClean="0"/>
              <a:t>muôn</a:t>
            </a:r>
            <a:r>
              <a:rPr lang="en-US" sz="2400" dirty="0" smtClean="0"/>
              <a:t> </a:t>
            </a:r>
            <a:r>
              <a:rPr lang="en-US" sz="2400" dirty="0" err="1" smtClean="0"/>
              <a:t>hoa</a:t>
            </a:r>
            <a:r>
              <a:rPr lang="en-US" sz="2400" dirty="0" smtClean="0"/>
              <a:t> </a:t>
            </a:r>
            <a:r>
              <a:rPr lang="en-US" sz="2400" dirty="0" err="1" smtClean="0"/>
              <a:t>thay</a:t>
            </a:r>
            <a:r>
              <a:rPr lang="en-US" sz="2400" dirty="0" smtClean="0"/>
              <a:t> </a:t>
            </a:r>
            <a:r>
              <a:rPr lang="en-US" sz="2400" dirty="0" err="1" smtClean="0"/>
              <a:t>đổi</a:t>
            </a:r>
            <a:r>
              <a:rPr lang="en-US" sz="2400" dirty="0" smtClean="0"/>
              <a:t> </a:t>
            </a:r>
            <a:r>
              <a:rPr lang="en-US" sz="2400" dirty="0" err="1" smtClean="0"/>
              <a:t>như</a:t>
            </a:r>
            <a:r>
              <a:rPr lang="en-US" sz="2400" dirty="0" smtClean="0"/>
              <a:t> </a:t>
            </a:r>
            <a:r>
              <a:rPr lang="en-US" sz="2400" dirty="0" err="1" smtClean="0"/>
              <a:t>thế</a:t>
            </a:r>
            <a:r>
              <a:rPr lang="en-US" sz="2400" dirty="0" smtClean="0"/>
              <a:t> </a:t>
            </a:r>
            <a:r>
              <a:rPr lang="en-US" sz="2400" dirty="0" err="1" smtClean="0"/>
              <a:t>nào</a:t>
            </a:r>
            <a:r>
              <a:rPr lang="en-US" sz="2400" dirty="0" smtClean="0"/>
              <a:t>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Tết</a:t>
            </a:r>
            <a:r>
              <a:rPr lang="en-US" sz="2400" dirty="0" smtClean="0"/>
              <a:t> </a:t>
            </a:r>
            <a:r>
              <a:rPr lang="en-US" sz="2400" dirty="0" err="1" smtClean="0"/>
              <a:t>đến</a:t>
            </a:r>
            <a:r>
              <a:rPr lang="en-US" sz="2400" dirty="0" smtClean="0"/>
              <a:t> ?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5832763" y="2039034"/>
            <a:ext cx="327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khoe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áo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đẹp</a:t>
            </a:r>
            <a:endParaRPr lang="en-US" sz="2400" b="1" dirty="0" smtClean="0"/>
          </a:p>
          <a:p>
            <a:r>
              <a:rPr lang="en-US" sz="2400" b="1" dirty="0" err="1" smtClean="0"/>
              <a:t>Xuống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đón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xuân</a:t>
            </a:r>
            <a:endParaRPr lang="en-US" sz="2400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5417" y="2176199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Đọc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dòng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khổ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thứ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, </a:t>
            </a:r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xem</a:t>
            </a:r>
            <a:r>
              <a:rPr lang="en-US" sz="2400" dirty="0" smtClean="0"/>
              <a:t> </a:t>
            </a:r>
            <a:r>
              <a:rPr lang="en-US" sz="2400" dirty="0" err="1" smtClean="0"/>
              <a:t>bạn</a:t>
            </a:r>
            <a:r>
              <a:rPr lang="en-US" sz="2400" dirty="0" smtClean="0"/>
              <a:t> </a:t>
            </a:r>
            <a:r>
              <a:rPr lang="en-US" sz="2400" dirty="0" err="1" smtClean="0"/>
              <a:t>nhỏ</a:t>
            </a:r>
            <a:r>
              <a:rPr lang="en-US" sz="2400" dirty="0" smtClean="0"/>
              <a:t> </a:t>
            </a:r>
            <a:r>
              <a:rPr lang="en-US" sz="2400" dirty="0" err="1" smtClean="0"/>
              <a:t>đã</a:t>
            </a:r>
            <a:r>
              <a:rPr lang="en-US" sz="2400" dirty="0" smtClean="0"/>
              <a:t> </a:t>
            </a:r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gì</a:t>
            </a:r>
            <a:r>
              <a:rPr lang="en-US" sz="2400" dirty="0" smtClean="0"/>
              <a:t> ?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5638800" y="3171998"/>
            <a:ext cx="32766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Xuân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rộn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rã</a:t>
            </a:r>
            <a:endParaRPr lang="en-US" sz="2400" b="1" dirty="0" smtClean="0"/>
          </a:p>
          <a:p>
            <a:r>
              <a:rPr lang="en-US" sz="2400" b="1" dirty="0" smtClean="0"/>
              <a:t>Theo </a:t>
            </a:r>
            <a:r>
              <a:rPr lang="en-US" sz="2400" b="1" dirty="0" err="1" smtClean="0"/>
              <a:t>tiếng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trống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lân</a:t>
            </a:r>
            <a:endParaRPr lang="en-US" sz="2400" b="1" dirty="0" smtClean="0"/>
          </a:p>
          <a:p>
            <a:r>
              <a:rPr lang="en-US" sz="2400" b="1" dirty="0" err="1" smtClean="0"/>
              <a:t>Xuân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tươi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rạng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rỡ</a:t>
            </a:r>
            <a:endParaRPr lang="en-US" sz="2400" b="1" dirty="0" smtClean="0"/>
          </a:p>
          <a:p>
            <a:r>
              <a:rPr lang="en-US" sz="2400" b="1" dirty="0" err="1" smtClean="0"/>
              <a:t>Trên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môi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cười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xinh</a:t>
            </a:r>
            <a:r>
              <a:rPr lang="en-US" sz="2400" b="1" dirty="0" smtClean="0"/>
              <a:t>.</a:t>
            </a:r>
            <a:endParaRPr lang="en-US" sz="2400" b="1" dirty="0" smtClean="0"/>
          </a:p>
          <a:p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152400" y="4724400"/>
            <a:ext cx="4433453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3345" y="4795073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Mỗi</a:t>
            </a:r>
            <a:r>
              <a:rPr lang="en-US" sz="2400" dirty="0" smtClean="0"/>
              <a:t> </a:t>
            </a:r>
            <a:r>
              <a:rPr lang="en-US" sz="2400" dirty="0" err="1" smtClean="0"/>
              <a:t>dòng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mấy</a:t>
            </a:r>
            <a:r>
              <a:rPr lang="en-US" sz="2400" dirty="0" smtClean="0"/>
              <a:t> </a:t>
            </a:r>
            <a:r>
              <a:rPr lang="en-US" sz="2400" dirty="0" err="1" smtClean="0"/>
              <a:t>chữ</a:t>
            </a:r>
            <a:r>
              <a:rPr lang="en-US" sz="2400" dirty="0" smtClean="0"/>
              <a:t> ?</a:t>
            </a:r>
          </a:p>
          <a:p>
            <a:r>
              <a:rPr lang="en-US" sz="2400" dirty="0" err="1" smtClean="0"/>
              <a:t>Tên</a:t>
            </a:r>
            <a:r>
              <a:rPr lang="en-US" sz="2400" dirty="0" smtClean="0"/>
              <a:t> </a:t>
            </a:r>
            <a:r>
              <a:rPr lang="en-US" sz="2400" dirty="0" err="1" smtClean="0"/>
              <a:t>tác</a:t>
            </a:r>
            <a:r>
              <a:rPr lang="en-US" sz="2400" dirty="0" smtClean="0"/>
              <a:t> </a:t>
            </a:r>
            <a:r>
              <a:rPr lang="en-US" sz="2400" dirty="0" err="1" smtClean="0"/>
              <a:t>giả</a:t>
            </a:r>
            <a:r>
              <a:rPr lang="en-US" sz="2400" dirty="0" smtClean="0"/>
              <a:t> ?</a:t>
            </a:r>
          </a:p>
          <a:p>
            <a:r>
              <a:rPr lang="en-US" sz="2400" dirty="0" err="1" smtClean="0"/>
              <a:t>Bài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tên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 smtClean="0"/>
              <a:t>gì</a:t>
            </a:r>
            <a:r>
              <a:rPr lang="en-US" sz="2400" dirty="0" smtClean="0"/>
              <a:t> 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945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8" y="-55418"/>
            <a:ext cx="9116291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60472" y="929705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09850" y="56815"/>
            <a:ext cx="3505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endParaRPr lang="en-US" dirty="0" smtClean="0"/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CHÀO XUÂN </a:t>
            </a:r>
            <a:r>
              <a:rPr lang="en-US" dirty="0" smtClean="0"/>
              <a:t>( </a:t>
            </a:r>
            <a:r>
              <a:rPr lang="en-US" dirty="0" err="1" smtClean="0"/>
              <a:t>Tiết</a:t>
            </a:r>
            <a:r>
              <a:rPr lang="en-US" dirty="0" smtClean="0"/>
              <a:t> 2)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145723" y="1025236"/>
            <a:ext cx="4433453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60024" y="1195882"/>
            <a:ext cx="42048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hãy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thuộc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 </a:t>
            </a:r>
            <a:r>
              <a:rPr lang="en-US" sz="2800" dirty="0" err="1" smtClean="0"/>
              <a:t>khổ</a:t>
            </a:r>
            <a:r>
              <a:rPr lang="en-US" sz="2800" dirty="0" smtClean="0"/>
              <a:t> </a:t>
            </a:r>
            <a:r>
              <a:rPr lang="en-US" sz="2800" dirty="0" err="1" smtClean="0"/>
              <a:t>thơ</a:t>
            </a:r>
            <a:r>
              <a:rPr lang="en-US" sz="2800" dirty="0" smtClean="0"/>
              <a:t> </a:t>
            </a:r>
            <a:r>
              <a:rPr lang="en-US" sz="2800" dirty="0" err="1" smtClean="0"/>
              <a:t>mà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thích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93122" y="2424545"/>
            <a:ext cx="4433453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93123" y="2473036"/>
            <a:ext cx="43468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trao</a:t>
            </a:r>
            <a:r>
              <a:rPr lang="en-US" sz="2800" dirty="0" smtClean="0"/>
              <a:t> </a:t>
            </a:r>
            <a:r>
              <a:rPr lang="en-US" sz="2800" dirty="0" err="1" smtClean="0"/>
              <a:t>đổi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nhóm</a:t>
            </a:r>
            <a:r>
              <a:rPr lang="en-US" sz="2800" dirty="0" smtClean="0"/>
              <a:t> </a:t>
            </a:r>
            <a:r>
              <a:rPr lang="en-US" sz="2800" dirty="0" err="1" smtClean="0"/>
              <a:t>điều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thích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</a:t>
            </a:r>
            <a:r>
              <a:rPr lang="en-US" sz="2800" dirty="0" err="1" smtClean="0"/>
              <a:t>Tết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3352800" y="4038600"/>
            <a:ext cx="4433453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505200" y="4267200"/>
            <a:ext cx="4281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Các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em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hát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hát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về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mùa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xuân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73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8" y="-55418"/>
            <a:ext cx="9116291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60472" y="929705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2145723" y="1025236"/>
            <a:ext cx="4433453" cy="1295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60024" y="1195882"/>
            <a:ext cx="4204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CỦNG CỐ, DẶN DÒ: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2819400" y="2424545"/>
            <a:ext cx="4433453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19400" y="2595190"/>
            <a:ext cx="43468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Thi</a:t>
            </a:r>
            <a:r>
              <a:rPr lang="en-US" sz="2800" dirty="0" smtClean="0"/>
              <a:t> </a:t>
            </a:r>
            <a:r>
              <a:rPr lang="en-US" sz="2800" dirty="0" err="1" smtClean="0"/>
              <a:t>đua</a:t>
            </a:r>
            <a:r>
              <a:rPr lang="en-US" sz="2800" dirty="0" smtClean="0"/>
              <a:t> </a:t>
            </a:r>
            <a:r>
              <a:rPr lang="en-US" sz="2800" dirty="0" err="1" smtClean="0"/>
              <a:t>đọc</a:t>
            </a:r>
            <a:r>
              <a:rPr lang="en-US" sz="2800" dirty="0" smtClean="0"/>
              <a:t> </a:t>
            </a:r>
            <a:r>
              <a:rPr lang="en-US" sz="2800" dirty="0" err="1" smtClean="0"/>
              <a:t>thuộc</a:t>
            </a:r>
            <a:r>
              <a:rPr lang="en-US" sz="2800" dirty="0" smtClean="0"/>
              <a:t> </a:t>
            </a:r>
            <a:r>
              <a:rPr lang="en-US" sz="2800" dirty="0" err="1" smtClean="0"/>
              <a:t>lòng</a:t>
            </a:r>
            <a:r>
              <a:rPr lang="en-US" sz="2800" dirty="0" smtClean="0"/>
              <a:t> </a:t>
            </a:r>
            <a:r>
              <a:rPr lang="en-US" sz="2800" dirty="0" err="1" smtClean="0"/>
              <a:t>khổ</a:t>
            </a:r>
            <a:r>
              <a:rPr lang="en-US" sz="2800" dirty="0" smtClean="0"/>
              <a:t> </a:t>
            </a:r>
            <a:r>
              <a:rPr lang="en-US" sz="2800" dirty="0" err="1" smtClean="0"/>
              <a:t>thơ</a:t>
            </a:r>
            <a:r>
              <a:rPr lang="en-US" sz="2800" dirty="0" smtClean="0"/>
              <a:t> </a:t>
            </a:r>
            <a:r>
              <a:rPr lang="en-US" sz="2800" dirty="0" err="1" smtClean="0"/>
              <a:t>mình</a:t>
            </a:r>
            <a:r>
              <a:rPr lang="en-US" sz="2800" dirty="0" smtClean="0"/>
              <a:t> </a:t>
            </a: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thích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3352800" y="4038600"/>
            <a:ext cx="4433453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505200" y="4267200"/>
            <a:ext cx="4281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Chia </a:t>
            </a:r>
            <a:r>
              <a:rPr lang="en-US" sz="2800" dirty="0" err="1" smtClean="0">
                <a:solidFill>
                  <a:srgbClr val="FF0000"/>
                </a:solidFill>
              </a:rPr>
              <a:t>sẻ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55626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Đọc</a:t>
            </a:r>
            <a:r>
              <a:rPr lang="en-US" sz="2400" dirty="0" smtClean="0"/>
              <a:t> </a:t>
            </a:r>
            <a:r>
              <a:rPr lang="en-US" sz="2400" dirty="0" err="1" smtClean="0"/>
              <a:t>trước</a:t>
            </a:r>
            <a:r>
              <a:rPr lang="en-US" sz="2400" dirty="0" smtClean="0"/>
              <a:t> </a:t>
            </a:r>
            <a:r>
              <a:rPr lang="en-US" sz="2400" dirty="0" err="1" smtClean="0"/>
              <a:t>bài</a:t>
            </a:r>
            <a:r>
              <a:rPr lang="en-US" sz="2400" dirty="0" smtClean="0"/>
              <a:t> </a:t>
            </a:r>
            <a:r>
              <a:rPr lang="en-US" sz="2400" dirty="0" err="1" smtClean="0"/>
              <a:t>Chợ</a:t>
            </a:r>
            <a:r>
              <a:rPr lang="en-US" sz="2400" dirty="0" smtClean="0"/>
              <a:t> </a:t>
            </a:r>
            <a:r>
              <a:rPr lang="en-US" sz="2400" dirty="0" err="1" smtClean="0"/>
              <a:t>hoa</a:t>
            </a:r>
            <a:r>
              <a:rPr lang="en-US" sz="2400" dirty="0" smtClean="0"/>
              <a:t> </a:t>
            </a:r>
            <a:r>
              <a:rPr lang="en-US" sz="2400" dirty="0" err="1" smtClean="0"/>
              <a:t>ngày</a:t>
            </a:r>
            <a:r>
              <a:rPr lang="en-US" sz="2400" dirty="0" smtClean="0"/>
              <a:t> </a:t>
            </a:r>
            <a:r>
              <a:rPr lang="en-US" sz="2400" dirty="0" err="1" smtClean="0"/>
              <a:t>Tết</a:t>
            </a:r>
            <a:r>
              <a:rPr lang="en-US" sz="2400" dirty="0" smtClean="0"/>
              <a:t> ở </a:t>
            </a:r>
            <a:r>
              <a:rPr lang="en-US" sz="2400" dirty="0" err="1" smtClean="0"/>
              <a:t>Hà</a:t>
            </a:r>
            <a:r>
              <a:rPr lang="en-US" sz="2400" dirty="0" smtClean="0"/>
              <a:t> </a:t>
            </a:r>
            <a:r>
              <a:rPr lang="en-US" sz="2400" dirty="0" err="1" smtClean="0"/>
              <a:t>Nội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609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333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7</cp:revision>
  <dcterms:created xsi:type="dcterms:W3CDTF">2021-02-17T08:59:45Z</dcterms:created>
  <dcterms:modified xsi:type="dcterms:W3CDTF">2021-02-17T10:01:11Z</dcterms:modified>
</cp:coreProperties>
</file>